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71" autoAdjust="0"/>
    <p:restoredTop sz="94660"/>
  </p:normalViewPr>
  <p:slideViewPr>
    <p:cSldViewPr>
      <p:cViewPr>
        <p:scale>
          <a:sx n="75" d="100"/>
          <a:sy n="75" d="100"/>
        </p:scale>
        <p:origin x="-10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25E3-017F-462B-ADCD-401C7283185E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2FB7C-0897-46C8-9482-5578556ED0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C1A9D-5768-4F66-8763-9E47755AFE81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1D889-B19E-4BA7-8EC5-BC4CF921B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AEDEA-9A20-4197-9484-DA0BD61D26F4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1E45C-9AF5-4CDC-951D-FD3FA8181C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D6DDD-CC8D-4FD5-9C1E-21C5AF54EFE3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D94A9-2B23-446B-A25E-94E06C3A1F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21583-2F66-4625-8FF8-33757B533D3E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B0B6D-E1C7-4B1F-A6B9-1C04571F2F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3018D-A52D-40D8-A884-16F6D48A50C4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0DD77-2921-4207-9D44-B827C63282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E6FDC-347B-4B16-B19B-7C69E1C4423A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F3E87-2ADD-4C3E-806B-E966315FD2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868E1-5A17-4535-88C0-7A2003405AF6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96BB-33BE-41F4-9EAA-F7465976C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2991-396B-4496-A184-7B6764ACE27C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F8CF9-DDF9-41A6-9B39-AA72AE7AE0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2E86-67B0-4CA7-8964-54B4CEE8B614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B3D0-EA75-4468-B02C-300D325CC7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17DF0-85EB-4C1C-A3BB-BA25EA6684FF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18109-F2F5-449C-915C-D0CCA9F45E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9877F6-6661-48A8-AF7A-C92CB60B0BD4}" type="datetimeFigureOut">
              <a:rPr lang="en-GB"/>
              <a:pPr>
                <a:defRPr/>
              </a:pPr>
              <a:t>13/12/2011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46933D-6E70-4548-BFEE-5538D7E479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Keynesian view of the Phillips Curve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 l="18282" t="24609" r="23125" b="20898"/>
          <a:stretch>
            <a:fillRect/>
          </a:stretch>
        </p:blipFill>
        <p:spPr bwMode="auto">
          <a:xfrm>
            <a:off x="-152400" y="0"/>
            <a:ext cx="939165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203575" y="692150"/>
            <a:ext cx="4752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6372225" y="1681163"/>
            <a:ext cx="2771775" cy="132397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>
                <a:latin typeface="Calibri" pitchFamily="34" charset="0"/>
              </a:rPr>
              <a:t>With an increase in output from Y1 to Y2 there must be an increase in the amount of labour used (less unemployment)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 b="26758"/>
          <a:stretch>
            <a:fillRect/>
          </a:stretch>
        </p:blipFill>
        <p:spPr bwMode="auto">
          <a:xfrm>
            <a:off x="4787900" y="3068638"/>
            <a:ext cx="34766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Monetarist View of the Phillips Curve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 l="27187" t="26660" r="25000" b="39941"/>
          <a:stretch>
            <a:fillRect/>
          </a:stretch>
        </p:blipFill>
        <p:spPr bwMode="auto">
          <a:xfrm>
            <a:off x="3200400" y="2033588"/>
            <a:ext cx="58293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 l="22134" t="40523" r="46010" b="24777"/>
          <a:stretch>
            <a:fillRect/>
          </a:stretch>
        </p:blipFill>
        <p:spPr bwMode="auto">
          <a:xfrm>
            <a:off x="23813" y="1970088"/>
            <a:ext cx="388461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Ink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1513" y="3656013"/>
            <a:ext cx="4668837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nk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2775" y="282575"/>
            <a:ext cx="8248650" cy="592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819150" y="1588"/>
            <a:ext cx="3321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Equilibrium is at </a:t>
            </a:r>
            <a:r>
              <a:rPr lang="en-GB" sz="1400" b="1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en-GB" sz="1400">
                <a:latin typeface="Calibri" pitchFamily="34" charset="0"/>
              </a:rPr>
              <a:t> and inflation is at P1</a:t>
            </a:r>
          </a:p>
          <a:p>
            <a:r>
              <a:rPr lang="en-GB" sz="1400">
                <a:latin typeface="Calibri" pitchFamily="34" charset="0"/>
              </a:rPr>
              <a:t>There is an increase in AD and firms increase wages to encourage more workers to supply their labour</a:t>
            </a:r>
          </a:p>
          <a:p>
            <a:r>
              <a:rPr lang="en-GB" sz="1400">
                <a:latin typeface="Calibri" pitchFamily="34" charset="0"/>
              </a:rPr>
              <a:t>Workers have money illusion (think they have higher real wages) and supply more labour</a:t>
            </a:r>
          </a:p>
          <a:p>
            <a:r>
              <a:rPr lang="en-GB" sz="1400">
                <a:latin typeface="Calibri" pitchFamily="34" charset="0"/>
              </a:rPr>
              <a:t>Firms can supply more</a:t>
            </a:r>
          </a:p>
          <a:p>
            <a:r>
              <a:rPr lang="en-GB" sz="1400">
                <a:latin typeface="Calibri" pitchFamily="34" charset="0"/>
              </a:rPr>
              <a:t>There is a temporary movement along the SRAS curve to </a:t>
            </a:r>
            <a:r>
              <a:rPr lang="en-GB" sz="1400" b="1">
                <a:solidFill>
                  <a:srgbClr val="FF0000"/>
                </a:solidFill>
                <a:latin typeface="Calibri" pitchFamily="34" charset="0"/>
              </a:rPr>
              <a:t>Z</a:t>
            </a: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4275138" y="219075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Workers realise that inflation has increased and adjust their expectations (the increase was only nominal)</a:t>
            </a:r>
          </a:p>
          <a:p>
            <a:r>
              <a:rPr lang="en-GB" sz="1400">
                <a:latin typeface="Calibri" pitchFamily="34" charset="0"/>
              </a:rPr>
              <a:t>Workers supply less labour</a:t>
            </a:r>
          </a:p>
          <a:p>
            <a:r>
              <a:rPr lang="en-GB" sz="1400">
                <a:latin typeface="Calibri" pitchFamily="34" charset="0"/>
              </a:rPr>
              <a:t>Output returns to Yf at point </a:t>
            </a:r>
            <a:r>
              <a:rPr lang="en-GB" sz="1400" b="1">
                <a:solidFill>
                  <a:srgbClr val="FF0000"/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1187450" y="6200775"/>
            <a:ext cx="648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0070C0"/>
                </a:solidFill>
                <a:latin typeface="Calibri" pitchFamily="34" charset="0"/>
              </a:rPr>
              <a:t>Monetarist View of the Phillips Curve</a:t>
            </a: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4314825" y="1252538"/>
            <a:ext cx="4572000" cy="73818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latin typeface="Calibri" pitchFamily="34" charset="0"/>
              </a:rPr>
              <a:t>There is no trade off between unemployment and inflation in the long run – the long run AS curve is inelastic and therefore any increase in AD will only lead to inflation</a:t>
            </a:r>
            <a:endParaRPr lang="en-GB" sz="1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So who is right?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/>
          <a:srcRect l="15936" t="27539" r="31094" b="42285"/>
          <a:stretch>
            <a:fillRect/>
          </a:stretch>
        </p:blipFill>
        <p:spPr bwMode="auto">
          <a:xfrm>
            <a:off x="-19050" y="908050"/>
            <a:ext cx="9302750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157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Keynesian view of the Phillips Curve</vt:lpstr>
      <vt:lpstr>Slide 2</vt:lpstr>
      <vt:lpstr>Monetarist View of the Phillips Curve</vt:lpstr>
      <vt:lpstr>Slide 4</vt:lpstr>
      <vt:lpstr>So who is right?</vt:lpstr>
      <vt:lpstr>Slide 6</vt:lpstr>
    </vt:vector>
  </TitlesOfParts>
  <Company>St-Christophers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Peters</dc:creator>
  <cp:lastModifiedBy>Rom</cp:lastModifiedBy>
  <cp:revision>7</cp:revision>
  <dcterms:created xsi:type="dcterms:W3CDTF">2011-10-26T09:31:31Z</dcterms:created>
  <dcterms:modified xsi:type="dcterms:W3CDTF">2011-12-13T13:18:28Z</dcterms:modified>
</cp:coreProperties>
</file>